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66" r:id="rId3"/>
    <p:sldId id="267" r:id="rId4"/>
    <p:sldId id="273" r:id="rId5"/>
    <p:sldId id="274" r:id="rId6"/>
    <p:sldId id="275" r:id="rId7"/>
    <p:sldId id="276" r:id="rId8"/>
    <p:sldId id="277" r:id="rId9"/>
    <p:sldId id="278" r:id="rId10"/>
    <p:sldId id="285" r:id="rId11"/>
    <p:sldId id="286" r:id="rId12"/>
    <p:sldId id="283" r:id="rId13"/>
    <p:sldId id="284" r:id="rId14"/>
    <p:sldId id="281" r:id="rId15"/>
    <p:sldId id="287" r:id="rId16"/>
    <p:sldId id="2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E24"/>
    <a:srgbClr val="043E6F"/>
    <a:srgbClr val="133153"/>
    <a:srgbClr val="2EB7EB"/>
    <a:srgbClr val="134077"/>
    <a:srgbClr val="14222F"/>
    <a:srgbClr val="E6E6E6"/>
    <a:srgbClr val="899097"/>
    <a:srgbClr val="9F1F25"/>
    <a:srgbClr val="214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E034BC-83CC-4544-9341-28E2B060451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44967370-1177-4F5E-AADB-56FC973B7AF4}">
      <dgm:prSet phldrT="[文本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效果</a:t>
          </a:r>
          <a:r>
            <a:rPr lang="en-US" altLang="zh-CN" dirty="0"/>
            <a:t>1</a:t>
          </a:r>
          <a:endParaRPr lang="zh-CN" altLang="en-US" dirty="0"/>
        </a:p>
      </dgm:t>
    </dgm:pt>
    <dgm:pt modelId="{BD8E55E1-57D1-40D2-AB75-F80D7107C14A}" type="parTrans" cxnId="{75DAC04C-A088-4561-AE74-6DDC42261AE9}">
      <dgm:prSet/>
      <dgm:spPr/>
      <dgm:t>
        <a:bodyPr/>
        <a:lstStyle/>
        <a:p>
          <a:endParaRPr lang="zh-CN" altLang="en-US"/>
        </a:p>
      </dgm:t>
    </dgm:pt>
    <dgm:pt modelId="{A239BC2D-DD99-401E-84BF-672C1112575C}" type="sibTrans" cxnId="{75DAC04C-A088-4561-AE74-6DDC42261AE9}">
      <dgm:prSet/>
      <dgm:spPr/>
      <dgm:t>
        <a:bodyPr/>
        <a:lstStyle/>
        <a:p>
          <a:endParaRPr lang="zh-CN" altLang="en-US"/>
        </a:p>
      </dgm:t>
    </dgm:pt>
    <dgm:pt modelId="{7FCB9E18-0DB2-44C6-B5D2-8D0C0718D401}">
      <dgm:prSet phldrT="[文本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效果</a:t>
          </a:r>
          <a:r>
            <a:rPr lang="en-US" altLang="zh-CN" dirty="0"/>
            <a:t>2</a:t>
          </a:r>
          <a:endParaRPr lang="zh-CN" altLang="en-US" dirty="0"/>
        </a:p>
      </dgm:t>
    </dgm:pt>
    <dgm:pt modelId="{6A9B98EA-1A20-4A5E-8772-18761F02BEEF}" type="parTrans" cxnId="{9292E546-C0BB-4243-9245-E8DDBEECEA18}">
      <dgm:prSet/>
      <dgm:spPr/>
      <dgm:t>
        <a:bodyPr/>
        <a:lstStyle/>
        <a:p>
          <a:endParaRPr lang="zh-CN" altLang="en-US"/>
        </a:p>
      </dgm:t>
    </dgm:pt>
    <dgm:pt modelId="{D9189C3B-9B54-4E55-9856-612B7EBF74FB}" type="sibTrans" cxnId="{9292E546-C0BB-4243-9245-E8DDBEECEA18}">
      <dgm:prSet/>
      <dgm:spPr/>
      <dgm:t>
        <a:bodyPr/>
        <a:lstStyle/>
        <a:p>
          <a:endParaRPr lang="zh-CN" altLang="en-US"/>
        </a:p>
      </dgm:t>
    </dgm:pt>
    <dgm:pt modelId="{5FC5F818-9E84-498C-B511-1DBD65E45737}">
      <dgm:prSet phldrT="[文本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效果</a:t>
          </a:r>
          <a:r>
            <a:rPr lang="en-US" altLang="zh-CN" dirty="0"/>
            <a:t>3</a:t>
          </a:r>
          <a:endParaRPr lang="zh-CN" altLang="en-US" dirty="0"/>
        </a:p>
      </dgm:t>
    </dgm:pt>
    <dgm:pt modelId="{A48AAEBE-63E1-41D6-89ED-C24FC5A339E7}" type="parTrans" cxnId="{D4D1E9D3-F9A8-4C4B-B0E1-E0F59E0BB323}">
      <dgm:prSet/>
      <dgm:spPr/>
      <dgm:t>
        <a:bodyPr/>
        <a:lstStyle/>
        <a:p>
          <a:endParaRPr lang="zh-CN" altLang="en-US"/>
        </a:p>
      </dgm:t>
    </dgm:pt>
    <dgm:pt modelId="{179BEE80-9354-4575-956F-C01EB43301DD}" type="sibTrans" cxnId="{D4D1E9D3-F9A8-4C4B-B0E1-E0F59E0BB323}">
      <dgm:prSet/>
      <dgm:spPr/>
      <dgm:t>
        <a:bodyPr/>
        <a:lstStyle/>
        <a:p>
          <a:endParaRPr lang="zh-CN" altLang="en-US"/>
        </a:p>
      </dgm:t>
    </dgm:pt>
    <dgm:pt modelId="{57D1E566-4FD1-4479-B3B2-426FAAE5E16F}">
      <dgm:prSet phldrT="[文本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效果</a:t>
          </a:r>
          <a:r>
            <a:rPr lang="en-US" altLang="zh-CN" dirty="0"/>
            <a:t>4</a:t>
          </a:r>
          <a:endParaRPr lang="zh-CN" altLang="en-US" dirty="0"/>
        </a:p>
      </dgm:t>
    </dgm:pt>
    <dgm:pt modelId="{42A39732-7CDE-414B-A1DE-A949B970EC02}" type="parTrans" cxnId="{32C97BF6-1D68-44D5-A1BE-9D91C4BE140F}">
      <dgm:prSet/>
      <dgm:spPr/>
      <dgm:t>
        <a:bodyPr/>
        <a:lstStyle/>
        <a:p>
          <a:endParaRPr lang="zh-CN" altLang="en-US"/>
        </a:p>
      </dgm:t>
    </dgm:pt>
    <dgm:pt modelId="{8FC50901-948F-408D-B7A6-43DB28816AA2}" type="sibTrans" cxnId="{32C97BF6-1D68-44D5-A1BE-9D91C4BE140F}">
      <dgm:prSet/>
      <dgm:spPr/>
      <dgm:t>
        <a:bodyPr/>
        <a:lstStyle/>
        <a:p>
          <a:endParaRPr lang="zh-CN" altLang="en-US"/>
        </a:p>
      </dgm:t>
    </dgm:pt>
    <dgm:pt modelId="{621ED351-1100-4C50-836D-93264E0E34A1}" type="pres">
      <dgm:prSet presAssocID="{38E034BC-83CC-4544-9341-28E2B060451F}" presName="Name0" presStyleCnt="0">
        <dgm:presLayoutVars>
          <dgm:dir/>
          <dgm:resizeHandles val="exact"/>
        </dgm:presLayoutVars>
      </dgm:prSet>
      <dgm:spPr/>
    </dgm:pt>
    <dgm:pt modelId="{D7142AB9-D912-4329-92A2-983C025CFA51}" type="pres">
      <dgm:prSet presAssocID="{44967370-1177-4F5E-AADB-56FC973B7AF4}" presName="composite" presStyleCnt="0"/>
      <dgm:spPr/>
    </dgm:pt>
    <dgm:pt modelId="{D2AC9379-047D-494C-871E-7D8E2D0A2F35}" type="pres">
      <dgm:prSet presAssocID="{44967370-1177-4F5E-AADB-56FC973B7AF4}" presName="rect1" presStyleLbl="bgShp" presStyleIdx="0" presStyleCnt="4" custScaleX="100000" custScaleY="97060"/>
      <dgm:spPr>
        <a:blipFill>
          <a:blip xmlns:r="http://schemas.openxmlformats.org/officeDocument/2006/relationships" r:embed="rId1"/>
          <a:srcRect/>
          <a:stretch>
            <a:fillRect l="-5000" r="-5000"/>
          </a:stretch>
        </a:blipFill>
      </dgm:spPr>
    </dgm:pt>
    <dgm:pt modelId="{A27FFB24-133B-441D-B9CF-E41F81270630}" type="pres">
      <dgm:prSet presAssocID="{44967370-1177-4F5E-AADB-56FC973B7AF4}" presName="rect2" presStyleLbl="trBgShp" presStyleIdx="0" presStyleCnt="4" custLinFactY="31334" custLinFactNeighborY="100000">
        <dgm:presLayoutVars>
          <dgm:bulletEnabled val="1"/>
        </dgm:presLayoutVars>
      </dgm:prSet>
      <dgm:spPr/>
    </dgm:pt>
    <dgm:pt modelId="{D7263CC4-072C-4739-BC70-F6EE767D1A3F}" type="pres">
      <dgm:prSet presAssocID="{A239BC2D-DD99-401E-84BF-672C1112575C}" presName="sibTrans" presStyleCnt="0"/>
      <dgm:spPr/>
    </dgm:pt>
    <dgm:pt modelId="{227E0DBE-7FB2-4625-8BB8-87DF2A9A89E3}" type="pres">
      <dgm:prSet presAssocID="{7FCB9E18-0DB2-44C6-B5D2-8D0C0718D401}" presName="composite" presStyleCnt="0"/>
      <dgm:spPr/>
    </dgm:pt>
    <dgm:pt modelId="{7DF9E966-F45C-4BB3-90C5-2D261856CF38}" type="pres">
      <dgm:prSet presAssocID="{7FCB9E18-0DB2-44C6-B5D2-8D0C0718D401}" presName="rect1" presStyleLbl="bgShp" presStyleIdx="1" presStyleCnt="4" custScaleX="100000" custScaleY="97060"/>
      <dgm:spPr>
        <a:blipFill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DF257BCB-5420-4442-992D-EE60100BDA53}" type="pres">
      <dgm:prSet presAssocID="{7FCB9E18-0DB2-44C6-B5D2-8D0C0718D401}" presName="rect2" presStyleLbl="trBgShp" presStyleIdx="1" presStyleCnt="4" custLinFactY="31334" custLinFactNeighborY="100000">
        <dgm:presLayoutVars>
          <dgm:bulletEnabled val="1"/>
        </dgm:presLayoutVars>
      </dgm:prSet>
      <dgm:spPr/>
    </dgm:pt>
    <dgm:pt modelId="{CD1C8805-3C40-4577-982A-E5FB53815771}" type="pres">
      <dgm:prSet presAssocID="{D9189C3B-9B54-4E55-9856-612B7EBF74FB}" presName="sibTrans" presStyleCnt="0"/>
      <dgm:spPr/>
    </dgm:pt>
    <dgm:pt modelId="{1B5ADEDC-A6CC-4B6F-855D-F9A0D45CBCC8}" type="pres">
      <dgm:prSet presAssocID="{5FC5F818-9E84-498C-B511-1DBD65E45737}" presName="composite" presStyleCnt="0"/>
      <dgm:spPr/>
    </dgm:pt>
    <dgm:pt modelId="{930F7F35-1815-4ED7-B58F-6EFB60105B68}" type="pres">
      <dgm:prSet presAssocID="{5FC5F818-9E84-498C-B511-1DBD65E45737}" presName="rect1" presStyleLbl="bgShp" presStyleIdx="2" presStyleCnt="4" custScaleX="100000" custScaleY="97060"/>
      <dgm:spPr>
        <a:blipFill>
          <a:blip xmlns:r="http://schemas.openxmlformats.org/officeDocument/2006/relationships" r:embed="rId3"/>
          <a:srcRect/>
          <a:stretch>
            <a:fillRect l="-5000" r="-5000"/>
          </a:stretch>
        </a:blipFill>
      </dgm:spPr>
    </dgm:pt>
    <dgm:pt modelId="{A1516C55-F10D-4B95-A349-A0595FA9C9BE}" type="pres">
      <dgm:prSet presAssocID="{5FC5F818-9E84-498C-B511-1DBD65E45737}" presName="rect2" presStyleLbl="trBgShp" presStyleIdx="2" presStyleCnt="4" custLinFactY="31334" custLinFactNeighborY="100000">
        <dgm:presLayoutVars>
          <dgm:bulletEnabled val="1"/>
        </dgm:presLayoutVars>
      </dgm:prSet>
      <dgm:spPr/>
    </dgm:pt>
    <dgm:pt modelId="{E944BCD6-8CF5-4CF8-9672-E6CE1958237E}" type="pres">
      <dgm:prSet presAssocID="{179BEE80-9354-4575-956F-C01EB43301DD}" presName="sibTrans" presStyleCnt="0"/>
      <dgm:spPr/>
    </dgm:pt>
    <dgm:pt modelId="{4EBC39A3-37D1-433F-8875-C3970C59EBB8}" type="pres">
      <dgm:prSet presAssocID="{57D1E566-4FD1-4479-B3B2-426FAAE5E16F}" presName="composite" presStyleCnt="0"/>
      <dgm:spPr/>
    </dgm:pt>
    <dgm:pt modelId="{0B735A56-9D9C-43D1-8F42-6784E0961464}" type="pres">
      <dgm:prSet presAssocID="{57D1E566-4FD1-4479-B3B2-426FAAE5E16F}" presName="rect1" presStyleLbl="bgShp" presStyleIdx="3" presStyleCnt="4" custScaleX="100000" custScaleY="97060"/>
      <dgm:spPr>
        <a:blipFill>
          <a:blip xmlns:r="http://schemas.openxmlformats.org/officeDocument/2006/relationships" r:embed="rId4"/>
          <a:srcRect/>
          <a:stretch>
            <a:fillRect l="-5000" r="-5000"/>
          </a:stretch>
        </a:blipFill>
      </dgm:spPr>
    </dgm:pt>
    <dgm:pt modelId="{88C52081-3535-47C3-82D2-70B776BFE6A1}" type="pres">
      <dgm:prSet presAssocID="{57D1E566-4FD1-4479-B3B2-426FAAE5E16F}" presName="rect2" presStyleLbl="trBgShp" presStyleIdx="3" presStyleCnt="4" custLinFactY="31334" custLinFactNeighborY="100000">
        <dgm:presLayoutVars>
          <dgm:bulletEnabled val="1"/>
        </dgm:presLayoutVars>
      </dgm:prSet>
      <dgm:spPr/>
    </dgm:pt>
  </dgm:ptLst>
  <dgm:cxnLst>
    <dgm:cxn modelId="{38A60515-D67C-4944-8C50-383254EA6507}" type="presOf" srcId="{7FCB9E18-0DB2-44C6-B5D2-8D0C0718D401}" destId="{DF257BCB-5420-4442-992D-EE60100BDA53}" srcOrd="0" destOrd="0" presId="urn:microsoft.com/office/officeart/2008/layout/BendingPictureSemiTransparentText"/>
    <dgm:cxn modelId="{E96F0526-EF03-4464-A4D4-67CD0C3F23AE}" type="presOf" srcId="{5FC5F818-9E84-498C-B511-1DBD65E45737}" destId="{A1516C55-F10D-4B95-A349-A0595FA9C9BE}" srcOrd="0" destOrd="0" presId="urn:microsoft.com/office/officeart/2008/layout/BendingPictureSemiTransparentText"/>
    <dgm:cxn modelId="{1EF11A28-D45C-4481-A302-06339857BE2C}" type="presOf" srcId="{57D1E566-4FD1-4479-B3B2-426FAAE5E16F}" destId="{88C52081-3535-47C3-82D2-70B776BFE6A1}" srcOrd="0" destOrd="0" presId="urn:microsoft.com/office/officeart/2008/layout/BendingPictureSemiTransparentText"/>
    <dgm:cxn modelId="{466AFA2A-1738-433D-8483-CFAEE597BA39}" type="presOf" srcId="{44967370-1177-4F5E-AADB-56FC973B7AF4}" destId="{A27FFB24-133B-441D-B9CF-E41F81270630}" srcOrd="0" destOrd="0" presId="urn:microsoft.com/office/officeart/2008/layout/BendingPictureSemiTransparentText"/>
    <dgm:cxn modelId="{9292E546-C0BB-4243-9245-E8DDBEECEA18}" srcId="{38E034BC-83CC-4544-9341-28E2B060451F}" destId="{7FCB9E18-0DB2-44C6-B5D2-8D0C0718D401}" srcOrd="1" destOrd="0" parTransId="{6A9B98EA-1A20-4A5E-8772-18761F02BEEF}" sibTransId="{D9189C3B-9B54-4E55-9856-612B7EBF74FB}"/>
    <dgm:cxn modelId="{75DAC04C-A088-4561-AE74-6DDC42261AE9}" srcId="{38E034BC-83CC-4544-9341-28E2B060451F}" destId="{44967370-1177-4F5E-AADB-56FC973B7AF4}" srcOrd="0" destOrd="0" parTransId="{BD8E55E1-57D1-40D2-AB75-F80D7107C14A}" sibTransId="{A239BC2D-DD99-401E-84BF-672C1112575C}"/>
    <dgm:cxn modelId="{3F240171-086C-40D7-9E4C-A7C9609AD2C1}" type="presOf" srcId="{38E034BC-83CC-4544-9341-28E2B060451F}" destId="{621ED351-1100-4C50-836D-93264E0E34A1}" srcOrd="0" destOrd="0" presId="urn:microsoft.com/office/officeart/2008/layout/BendingPictureSemiTransparentText"/>
    <dgm:cxn modelId="{D4D1E9D3-F9A8-4C4B-B0E1-E0F59E0BB323}" srcId="{38E034BC-83CC-4544-9341-28E2B060451F}" destId="{5FC5F818-9E84-498C-B511-1DBD65E45737}" srcOrd="2" destOrd="0" parTransId="{A48AAEBE-63E1-41D6-89ED-C24FC5A339E7}" sibTransId="{179BEE80-9354-4575-956F-C01EB43301DD}"/>
    <dgm:cxn modelId="{32C97BF6-1D68-44D5-A1BE-9D91C4BE140F}" srcId="{38E034BC-83CC-4544-9341-28E2B060451F}" destId="{57D1E566-4FD1-4479-B3B2-426FAAE5E16F}" srcOrd="3" destOrd="0" parTransId="{42A39732-7CDE-414B-A1DE-A949B970EC02}" sibTransId="{8FC50901-948F-408D-B7A6-43DB28816AA2}"/>
    <dgm:cxn modelId="{19232F8E-F55F-4FED-B123-B7948A4EBD6D}" type="presParOf" srcId="{621ED351-1100-4C50-836D-93264E0E34A1}" destId="{D7142AB9-D912-4329-92A2-983C025CFA51}" srcOrd="0" destOrd="0" presId="urn:microsoft.com/office/officeart/2008/layout/BendingPictureSemiTransparentText"/>
    <dgm:cxn modelId="{8AA1CC80-CB06-4B64-83AA-0149C15B1DF8}" type="presParOf" srcId="{D7142AB9-D912-4329-92A2-983C025CFA51}" destId="{D2AC9379-047D-494C-871E-7D8E2D0A2F35}" srcOrd="0" destOrd="0" presId="urn:microsoft.com/office/officeart/2008/layout/BendingPictureSemiTransparentText"/>
    <dgm:cxn modelId="{F63820FD-DC44-4A9A-B630-F973DA8507F0}" type="presParOf" srcId="{D7142AB9-D912-4329-92A2-983C025CFA51}" destId="{A27FFB24-133B-441D-B9CF-E41F81270630}" srcOrd="1" destOrd="0" presId="urn:microsoft.com/office/officeart/2008/layout/BendingPictureSemiTransparentText"/>
    <dgm:cxn modelId="{9CBDCD24-E67B-4A33-A149-0F8DA945F089}" type="presParOf" srcId="{621ED351-1100-4C50-836D-93264E0E34A1}" destId="{D7263CC4-072C-4739-BC70-F6EE767D1A3F}" srcOrd="1" destOrd="0" presId="urn:microsoft.com/office/officeart/2008/layout/BendingPictureSemiTransparentText"/>
    <dgm:cxn modelId="{700A898F-C42D-4ABA-B1F9-C2BBA5CD6408}" type="presParOf" srcId="{621ED351-1100-4C50-836D-93264E0E34A1}" destId="{227E0DBE-7FB2-4625-8BB8-87DF2A9A89E3}" srcOrd="2" destOrd="0" presId="urn:microsoft.com/office/officeart/2008/layout/BendingPictureSemiTransparentText"/>
    <dgm:cxn modelId="{C842B8EB-7D58-4284-AE86-F29E7257A26D}" type="presParOf" srcId="{227E0DBE-7FB2-4625-8BB8-87DF2A9A89E3}" destId="{7DF9E966-F45C-4BB3-90C5-2D261856CF38}" srcOrd="0" destOrd="0" presId="urn:microsoft.com/office/officeart/2008/layout/BendingPictureSemiTransparentText"/>
    <dgm:cxn modelId="{02A08115-CCB5-4323-8259-513989014C06}" type="presParOf" srcId="{227E0DBE-7FB2-4625-8BB8-87DF2A9A89E3}" destId="{DF257BCB-5420-4442-992D-EE60100BDA53}" srcOrd="1" destOrd="0" presId="urn:microsoft.com/office/officeart/2008/layout/BendingPictureSemiTransparentText"/>
    <dgm:cxn modelId="{19D89733-C832-4E73-96A4-17E90F5680B3}" type="presParOf" srcId="{621ED351-1100-4C50-836D-93264E0E34A1}" destId="{CD1C8805-3C40-4577-982A-E5FB53815771}" srcOrd="3" destOrd="0" presId="urn:microsoft.com/office/officeart/2008/layout/BendingPictureSemiTransparentText"/>
    <dgm:cxn modelId="{3B71E959-802C-40D2-B016-338FCE499583}" type="presParOf" srcId="{621ED351-1100-4C50-836D-93264E0E34A1}" destId="{1B5ADEDC-A6CC-4B6F-855D-F9A0D45CBCC8}" srcOrd="4" destOrd="0" presId="urn:microsoft.com/office/officeart/2008/layout/BendingPictureSemiTransparentText"/>
    <dgm:cxn modelId="{655E0A44-4899-4E43-BDE4-FF7D9A45B091}" type="presParOf" srcId="{1B5ADEDC-A6CC-4B6F-855D-F9A0D45CBCC8}" destId="{930F7F35-1815-4ED7-B58F-6EFB60105B68}" srcOrd="0" destOrd="0" presId="urn:microsoft.com/office/officeart/2008/layout/BendingPictureSemiTransparentText"/>
    <dgm:cxn modelId="{8DA03B36-26DC-40EE-AAB9-D416A0B86A8E}" type="presParOf" srcId="{1B5ADEDC-A6CC-4B6F-855D-F9A0D45CBCC8}" destId="{A1516C55-F10D-4B95-A349-A0595FA9C9BE}" srcOrd="1" destOrd="0" presId="urn:microsoft.com/office/officeart/2008/layout/BendingPictureSemiTransparentText"/>
    <dgm:cxn modelId="{00F4DC68-D260-4388-BC49-02A681B56DD4}" type="presParOf" srcId="{621ED351-1100-4C50-836D-93264E0E34A1}" destId="{E944BCD6-8CF5-4CF8-9672-E6CE1958237E}" srcOrd="5" destOrd="0" presId="urn:microsoft.com/office/officeart/2008/layout/BendingPictureSemiTransparentText"/>
    <dgm:cxn modelId="{6EBA00DB-EFA9-40B9-B45E-C9DBFD7BFFF6}" type="presParOf" srcId="{621ED351-1100-4C50-836D-93264E0E34A1}" destId="{4EBC39A3-37D1-433F-8875-C3970C59EBB8}" srcOrd="6" destOrd="0" presId="urn:microsoft.com/office/officeart/2008/layout/BendingPictureSemiTransparentText"/>
    <dgm:cxn modelId="{50D1072C-A0A2-4F69-ACBE-4AB913E0BB8E}" type="presParOf" srcId="{4EBC39A3-37D1-433F-8875-C3970C59EBB8}" destId="{0B735A56-9D9C-43D1-8F42-6784E0961464}" srcOrd="0" destOrd="0" presId="urn:microsoft.com/office/officeart/2008/layout/BendingPictureSemiTransparentText"/>
    <dgm:cxn modelId="{A84C4F45-73EC-4502-A711-8B11790CC7C7}" type="presParOf" srcId="{4EBC39A3-37D1-433F-8875-C3970C59EBB8}" destId="{88C52081-3535-47C3-82D2-70B776BFE6A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C9379-047D-494C-871E-7D8E2D0A2F35}">
      <dsp:nvSpPr>
        <dsp:cNvPr id="0" name=""/>
        <dsp:cNvSpPr/>
      </dsp:nvSpPr>
      <dsp:spPr>
        <a:xfrm>
          <a:off x="2905" y="692136"/>
          <a:ext cx="2670422" cy="2221575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FFB24-133B-441D-B9CF-E41F81270630}">
      <dsp:nvSpPr>
        <dsp:cNvPr id="0" name=""/>
        <dsp:cNvSpPr/>
      </dsp:nvSpPr>
      <dsp:spPr>
        <a:xfrm>
          <a:off x="2905" y="2982152"/>
          <a:ext cx="2670422" cy="549328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效果</a:t>
          </a:r>
          <a:r>
            <a:rPr lang="en-US" altLang="zh-CN" sz="2100" kern="1200" dirty="0"/>
            <a:t>1</a:t>
          </a:r>
          <a:endParaRPr lang="zh-CN" altLang="en-US" sz="2100" kern="1200" dirty="0"/>
        </a:p>
      </dsp:txBody>
      <dsp:txXfrm>
        <a:off x="2905" y="2982152"/>
        <a:ext cx="2670422" cy="549328"/>
      </dsp:txXfrm>
    </dsp:sp>
    <dsp:sp modelId="{7DF9E966-F45C-4BB3-90C5-2D261856CF38}">
      <dsp:nvSpPr>
        <dsp:cNvPr id="0" name=""/>
        <dsp:cNvSpPr/>
      </dsp:nvSpPr>
      <dsp:spPr>
        <a:xfrm>
          <a:off x="2945703" y="692136"/>
          <a:ext cx="2670422" cy="2221575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4000" r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57BCB-5420-4442-992D-EE60100BDA53}">
      <dsp:nvSpPr>
        <dsp:cNvPr id="0" name=""/>
        <dsp:cNvSpPr/>
      </dsp:nvSpPr>
      <dsp:spPr>
        <a:xfrm>
          <a:off x="2945703" y="2982152"/>
          <a:ext cx="2670422" cy="549328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效果</a:t>
          </a:r>
          <a:r>
            <a:rPr lang="en-US" altLang="zh-CN" sz="2100" kern="1200" dirty="0"/>
            <a:t>2</a:t>
          </a:r>
          <a:endParaRPr lang="zh-CN" altLang="en-US" sz="2100" kern="1200" dirty="0"/>
        </a:p>
      </dsp:txBody>
      <dsp:txXfrm>
        <a:off x="2945703" y="2982152"/>
        <a:ext cx="2670422" cy="549328"/>
      </dsp:txXfrm>
    </dsp:sp>
    <dsp:sp modelId="{930F7F35-1815-4ED7-B58F-6EFB60105B68}">
      <dsp:nvSpPr>
        <dsp:cNvPr id="0" name=""/>
        <dsp:cNvSpPr/>
      </dsp:nvSpPr>
      <dsp:spPr>
        <a:xfrm>
          <a:off x="5888501" y="692136"/>
          <a:ext cx="2670422" cy="222157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16C55-F10D-4B95-A349-A0595FA9C9BE}">
      <dsp:nvSpPr>
        <dsp:cNvPr id="0" name=""/>
        <dsp:cNvSpPr/>
      </dsp:nvSpPr>
      <dsp:spPr>
        <a:xfrm>
          <a:off x="5888501" y="2982152"/>
          <a:ext cx="2670422" cy="549328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效果</a:t>
          </a:r>
          <a:r>
            <a:rPr lang="en-US" altLang="zh-CN" sz="2100" kern="1200" dirty="0"/>
            <a:t>3</a:t>
          </a:r>
          <a:endParaRPr lang="zh-CN" altLang="en-US" sz="2100" kern="1200" dirty="0"/>
        </a:p>
      </dsp:txBody>
      <dsp:txXfrm>
        <a:off x="5888501" y="2982152"/>
        <a:ext cx="2670422" cy="549328"/>
      </dsp:txXfrm>
    </dsp:sp>
    <dsp:sp modelId="{0B735A56-9D9C-43D1-8F42-6784E0961464}">
      <dsp:nvSpPr>
        <dsp:cNvPr id="0" name=""/>
        <dsp:cNvSpPr/>
      </dsp:nvSpPr>
      <dsp:spPr>
        <a:xfrm>
          <a:off x="8831299" y="692136"/>
          <a:ext cx="2670422" cy="2221575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52081-3535-47C3-82D2-70B776BFE6A1}">
      <dsp:nvSpPr>
        <dsp:cNvPr id="0" name=""/>
        <dsp:cNvSpPr/>
      </dsp:nvSpPr>
      <dsp:spPr>
        <a:xfrm>
          <a:off x="8831299" y="2982152"/>
          <a:ext cx="2670422" cy="549328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效果</a:t>
          </a:r>
          <a:r>
            <a:rPr lang="en-US" altLang="zh-CN" sz="2100" kern="1200" dirty="0"/>
            <a:t>4</a:t>
          </a:r>
          <a:endParaRPr lang="zh-CN" altLang="en-US" sz="2100" kern="1200" dirty="0"/>
        </a:p>
      </dsp:txBody>
      <dsp:txXfrm>
        <a:off x="8831299" y="2982152"/>
        <a:ext cx="2670422" cy="549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1" y="2466601"/>
            <a:ext cx="11165839" cy="830997"/>
          </a:xfrm>
        </p:spPr>
        <p:txBody>
          <a:bodyPr lIns="0" tIns="0" rIns="0" bIns="0" anchor="ctr">
            <a:spAutoFit/>
          </a:bodyPr>
          <a:lstStyle>
            <a:lvl1pPr algn="l">
              <a:defRPr lang="zh-CN" altLang="en-US" sz="6000" dirty="0">
                <a:solidFill>
                  <a:srgbClr val="9E1E24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6312" y="3446901"/>
            <a:ext cx="11165838" cy="63962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043E6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6355" y="295787"/>
            <a:ext cx="1985962" cy="2090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9359CEF6-A9D4-4357-8B7D-3B44EB12F4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2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ACA084CE-F9E1-4583-990B-5F47A5A5E6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83D545B-B89D-4186-B9D5-865D70064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5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49" y="1266013"/>
            <a:ext cx="11572875" cy="52339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21EE5CC-9B8F-400D-9973-CD4A09A800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49" y="1266013"/>
            <a:ext cx="11572875" cy="52339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90A1BAE0-89CC-464F-864D-FA0F4C7AD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90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CEDE0591-9114-47C0-8167-4BF5BC46B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78292192-CDD2-4780-9C72-E71BA449D6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82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360E8E9-CAF3-4F28-BD52-B62CB2CC9D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A9F9621E-E8E0-4F1E-A5EE-25915E6BF4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6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FF67CF-0368-4D96-93BE-FC555AB0E3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3571"/>
            <a:ext cx="12192000" cy="838200"/>
          </a:xfrm>
        </p:spPr>
        <p:txBody>
          <a:bodyPr>
            <a:noAutofit/>
          </a:bodyPr>
          <a:lstStyle>
            <a:lvl1pPr algn="ctr">
              <a:buNone/>
              <a:defRPr sz="6000" b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F0AA784-BDD1-4667-AF96-F35BAD5194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6239" y="255631"/>
            <a:ext cx="1783658" cy="187754"/>
          </a:xfrm>
          <a:prstGeom prst="rect">
            <a:avLst/>
          </a:prstGeom>
        </p:spPr>
      </p:pic>
      <p:pic>
        <p:nvPicPr>
          <p:cNvPr id="34" name="图片 33" descr="QR 代码&#10;&#10;描述已自动生成">
            <a:extLst>
              <a:ext uri="{FF2B5EF4-FFF2-40B4-BE49-F238E27FC236}">
                <a16:creationId xmlns:a16="http://schemas.microsoft.com/office/drawing/2014/main" id="{C119DFAE-20A5-452E-BF5C-C62F254283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3" y="5607843"/>
            <a:ext cx="945357" cy="945357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A4CF6E-21E7-4280-8349-4B1ECF8B5EB7}"/>
              </a:ext>
            </a:extLst>
          </p:cNvPr>
          <p:cNvGrpSpPr/>
          <p:nvPr userDrawn="1"/>
        </p:nvGrpSpPr>
        <p:grpSpPr>
          <a:xfrm>
            <a:off x="1816167" y="5899703"/>
            <a:ext cx="734415" cy="361636"/>
            <a:chOff x="1816167" y="5899703"/>
            <a:chExt cx="734415" cy="361636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76030C0-EC73-49D4-BE46-7CB494CD51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6167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A9A28FD-5ABB-4FB6-83FF-83A59825B777}"/>
                </a:ext>
              </a:extLst>
            </p:cNvPr>
            <p:cNvGrpSpPr/>
            <p:nvPr userDrawn="1"/>
          </p:nvGrpSpPr>
          <p:grpSpPr>
            <a:xfrm>
              <a:off x="1917395" y="5899703"/>
              <a:ext cx="633187" cy="361636"/>
              <a:chOff x="1917395" y="5880466"/>
              <a:chExt cx="633187" cy="361636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0056FD8-CE50-434A-B278-3E36EF05E021}"/>
                  </a:ext>
                </a:extLst>
              </p:cNvPr>
              <p:cNvSpPr txBox="1"/>
              <p:nvPr userDrawn="1"/>
            </p:nvSpPr>
            <p:spPr>
              <a:xfrm>
                <a:off x="1917395" y="6103603"/>
                <a:ext cx="633187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Hong Kong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01A72DA-2CE4-4EB3-B5DB-7A6361C32062}"/>
                  </a:ext>
                </a:extLst>
              </p:cNvPr>
              <p:cNvSpPr txBox="1"/>
              <p:nvPr userDrawn="1"/>
            </p:nvSpPr>
            <p:spPr>
              <a:xfrm>
                <a:off x="1917395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香港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8C62873-A75E-4C50-A7E4-E97B53B04909}"/>
              </a:ext>
            </a:extLst>
          </p:cNvPr>
          <p:cNvGrpSpPr/>
          <p:nvPr userDrawn="1"/>
        </p:nvGrpSpPr>
        <p:grpSpPr>
          <a:xfrm>
            <a:off x="2842615" y="5899703"/>
            <a:ext cx="638234" cy="361636"/>
            <a:chOff x="3054822" y="5899703"/>
            <a:chExt cx="638234" cy="361636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2DBE69A-031B-4128-B481-7A585AF124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54822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878827A-9641-4A78-9EFE-3F72ED78EF95}"/>
                </a:ext>
              </a:extLst>
            </p:cNvPr>
            <p:cNvGrpSpPr/>
            <p:nvPr userDrawn="1"/>
          </p:nvGrpSpPr>
          <p:grpSpPr>
            <a:xfrm>
              <a:off x="3156050" y="5899703"/>
              <a:ext cx="537006" cy="361636"/>
              <a:chOff x="3185064" y="5880466"/>
              <a:chExt cx="537006" cy="36163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6E0873D-AF70-4429-A139-2FA02745162A}"/>
                  </a:ext>
                </a:extLst>
              </p:cNvPr>
              <p:cNvSpPr txBox="1"/>
              <p:nvPr userDrawn="1"/>
            </p:nvSpPr>
            <p:spPr>
              <a:xfrm>
                <a:off x="3185064" y="6103603"/>
                <a:ext cx="53700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Shenzhen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A4DD94B-01C8-4601-B81A-5B0F9FCE8297}"/>
                  </a:ext>
                </a:extLst>
              </p:cNvPr>
              <p:cNvSpPr txBox="1"/>
              <p:nvPr userDrawn="1"/>
            </p:nvSpPr>
            <p:spPr>
              <a:xfrm>
                <a:off x="3185064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深圳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971EBF0-8D68-44E2-B459-FF08AFF49D08}"/>
              </a:ext>
            </a:extLst>
          </p:cNvPr>
          <p:cNvGrpSpPr/>
          <p:nvPr userDrawn="1"/>
        </p:nvGrpSpPr>
        <p:grpSpPr>
          <a:xfrm>
            <a:off x="3869063" y="5899703"/>
            <a:ext cx="612586" cy="361636"/>
            <a:chOff x="4197296" y="5899703"/>
            <a:chExt cx="612586" cy="361636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9638371-EB1A-4990-876A-8E18DEDD4E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97296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329F1D4-5772-455F-8568-4C69AEC44150}"/>
                </a:ext>
              </a:extLst>
            </p:cNvPr>
            <p:cNvGrpSpPr/>
            <p:nvPr userDrawn="1"/>
          </p:nvGrpSpPr>
          <p:grpSpPr>
            <a:xfrm>
              <a:off x="4298524" y="5899703"/>
              <a:ext cx="511358" cy="361636"/>
              <a:chOff x="4322307" y="5880466"/>
              <a:chExt cx="511358" cy="361636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FD51A31-259D-4D9C-865B-5F6370CCF02C}"/>
                  </a:ext>
                </a:extLst>
              </p:cNvPr>
              <p:cNvSpPr txBox="1"/>
              <p:nvPr userDrawn="1"/>
            </p:nvSpPr>
            <p:spPr>
              <a:xfrm>
                <a:off x="4322307" y="6103603"/>
                <a:ext cx="511358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Shanghai</a:t>
                </a: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ECFDF6C-6612-4F77-87E1-FB0ED6C38505}"/>
                  </a:ext>
                </a:extLst>
              </p:cNvPr>
              <p:cNvSpPr txBox="1"/>
              <p:nvPr userDrawn="1"/>
            </p:nvSpPr>
            <p:spPr>
              <a:xfrm>
                <a:off x="4322307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上海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2096E8D-4232-4D14-AB8B-CDFD37050540}"/>
              </a:ext>
            </a:extLst>
          </p:cNvPr>
          <p:cNvGrpSpPr/>
          <p:nvPr userDrawn="1"/>
        </p:nvGrpSpPr>
        <p:grpSpPr>
          <a:xfrm>
            <a:off x="4895511" y="5899703"/>
            <a:ext cx="509994" cy="361636"/>
            <a:chOff x="5314122" y="5899703"/>
            <a:chExt cx="509994" cy="361636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9A1D0A6-B6F4-4ABD-8DFF-1C959D340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14122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BF1AF697-3C78-4765-86DE-C14871D62BED}"/>
                </a:ext>
              </a:extLst>
            </p:cNvPr>
            <p:cNvGrpSpPr/>
            <p:nvPr userDrawn="1"/>
          </p:nvGrpSpPr>
          <p:grpSpPr>
            <a:xfrm>
              <a:off x="5415350" y="5899703"/>
              <a:ext cx="408766" cy="361636"/>
              <a:chOff x="5493246" y="5880466"/>
              <a:chExt cx="408766" cy="361636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6CFF8F2-DD56-45F6-B220-BD05055B7FEB}"/>
                  </a:ext>
                </a:extLst>
              </p:cNvPr>
              <p:cNvSpPr txBox="1"/>
              <p:nvPr userDrawn="1"/>
            </p:nvSpPr>
            <p:spPr>
              <a:xfrm>
                <a:off x="5493246" y="6103603"/>
                <a:ext cx="40876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Suzhou</a:t>
                </a: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C7C3A67-7E48-4FAA-93D2-F2E6B959B2A0}"/>
                  </a:ext>
                </a:extLst>
              </p:cNvPr>
              <p:cNvSpPr txBox="1"/>
              <p:nvPr userDrawn="1"/>
            </p:nvSpPr>
            <p:spPr>
              <a:xfrm>
                <a:off x="5493246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苏州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99F205B-8F1A-4227-8D5B-8893775A38F7}"/>
              </a:ext>
            </a:extLst>
          </p:cNvPr>
          <p:cNvGrpSpPr/>
          <p:nvPr userDrawn="1"/>
        </p:nvGrpSpPr>
        <p:grpSpPr>
          <a:xfrm>
            <a:off x="5921959" y="5899703"/>
            <a:ext cx="474728" cy="361636"/>
            <a:chOff x="6328356" y="5899703"/>
            <a:chExt cx="474728" cy="361636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88A4990-4472-4C15-9810-4B099CA827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28356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1F84B36-A27D-4AD0-968D-CCCFEACABECC}"/>
                </a:ext>
              </a:extLst>
            </p:cNvPr>
            <p:cNvGrpSpPr/>
            <p:nvPr userDrawn="1"/>
          </p:nvGrpSpPr>
          <p:grpSpPr>
            <a:xfrm>
              <a:off x="6429584" y="5899703"/>
              <a:ext cx="373500" cy="361636"/>
              <a:chOff x="6488508" y="5880466"/>
              <a:chExt cx="373500" cy="361636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811AFDC-CE68-42F5-B8EE-C28B2B4B4DDE}"/>
                  </a:ext>
                </a:extLst>
              </p:cNvPr>
              <p:cNvSpPr txBox="1"/>
              <p:nvPr userDrawn="1"/>
            </p:nvSpPr>
            <p:spPr>
              <a:xfrm>
                <a:off x="6488508" y="6103603"/>
                <a:ext cx="373500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Beijing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70ACC591-CF46-4BB1-B5C2-F844E4305036}"/>
                  </a:ext>
                </a:extLst>
              </p:cNvPr>
              <p:cNvSpPr txBox="1"/>
              <p:nvPr userDrawn="1"/>
            </p:nvSpPr>
            <p:spPr>
              <a:xfrm>
                <a:off x="6488508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北京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F7F48A6-7FC1-4080-BF68-399423949D8C}"/>
              </a:ext>
            </a:extLst>
          </p:cNvPr>
          <p:cNvGrpSpPr/>
          <p:nvPr userDrawn="1"/>
        </p:nvGrpSpPr>
        <p:grpSpPr>
          <a:xfrm>
            <a:off x="6948407" y="5899703"/>
            <a:ext cx="670295" cy="361636"/>
            <a:chOff x="7307324" y="5899703"/>
            <a:chExt cx="670295" cy="361636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DEE5B122-CD05-40FF-A17E-1A54D98DCF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07324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9D463FF-31D3-42A9-AC67-17DAB8B7E974}"/>
                </a:ext>
              </a:extLst>
            </p:cNvPr>
            <p:cNvGrpSpPr/>
            <p:nvPr userDrawn="1"/>
          </p:nvGrpSpPr>
          <p:grpSpPr>
            <a:xfrm>
              <a:off x="7408552" y="5899703"/>
              <a:ext cx="569067" cy="361636"/>
              <a:chOff x="7465789" y="5880466"/>
              <a:chExt cx="569067" cy="36163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BBC54EE-C24C-496A-820B-C935134C0A29}"/>
                  </a:ext>
                </a:extLst>
              </p:cNvPr>
              <p:cNvSpPr txBox="1"/>
              <p:nvPr userDrawn="1"/>
            </p:nvSpPr>
            <p:spPr>
              <a:xfrm>
                <a:off x="7465789" y="6103603"/>
                <a:ext cx="569067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Hangzhou</a:t>
                </a: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A1E41645-9254-4514-BE47-78D8D4685E3B}"/>
                  </a:ext>
                </a:extLst>
              </p:cNvPr>
              <p:cNvSpPr txBox="1"/>
              <p:nvPr userDrawn="1"/>
            </p:nvSpPr>
            <p:spPr>
              <a:xfrm>
                <a:off x="7465789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杭州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59D324D-0237-48D9-9AFA-8260468101DA}"/>
              </a:ext>
            </a:extLst>
          </p:cNvPr>
          <p:cNvGrpSpPr/>
          <p:nvPr userDrawn="1"/>
        </p:nvGrpSpPr>
        <p:grpSpPr>
          <a:xfrm>
            <a:off x="7974855" y="5899703"/>
            <a:ext cx="715179" cy="361636"/>
            <a:chOff x="8481859" y="5899703"/>
            <a:chExt cx="715179" cy="361636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E85821A5-51B0-47D4-8726-5D3E5532DB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81859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A873FF45-C5FD-46C9-A148-9D493B4A882A}"/>
                </a:ext>
              </a:extLst>
            </p:cNvPr>
            <p:cNvGrpSpPr/>
            <p:nvPr userDrawn="1"/>
          </p:nvGrpSpPr>
          <p:grpSpPr>
            <a:xfrm>
              <a:off x="8583087" y="5899703"/>
              <a:ext cx="613951" cy="361636"/>
              <a:chOff x="8636728" y="5880466"/>
              <a:chExt cx="613951" cy="361636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F5CC4D02-5315-45BB-BD1A-68020EC78354}"/>
                  </a:ext>
                </a:extLst>
              </p:cNvPr>
              <p:cNvSpPr txBox="1"/>
              <p:nvPr userDrawn="1"/>
            </p:nvSpPr>
            <p:spPr>
              <a:xfrm>
                <a:off x="8636728" y="6103603"/>
                <a:ext cx="613951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Chongqing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8E14FCF-4B05-49A6-8587-13E378548877}"/>
                  </a:ext>
                </a:extLst>
              </p:cNvPr>
              <p:cNvSpPr txBox="1"/>
              <p:nvPr userDrawn="1"/>
            </p:nvSpPr>
            <p:spPr>
              <a:xfrm>
                <a:off x="8636728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重庆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B5ED734-B6B7-45B1-9740-4C5C01371C1A}"/>
              </a:ext>
            </a:extLst>
          </p:cNvPr>
          <p:cNvGrpSpPr/>
          <p:nvPr userDrawn="1"/>
        </p:nvGrpSpPr>
        <p:grpSpPr>
          <a:xfrm>
            <a:off x="9001303" y="5899703"/>
            <a:ext cx="412459" cy="361636"/>
            <a:chOff x="9701278" y="5899703"/>
            <a:chExt cx="412459" cy="361636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0ABBEA9-E705-4257-946D-F0F6E50953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1278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E2B16B27-4CB8-4CCE-A0BC-10E03691CBC3}"/>
                </a:ext>
              </a:extLst>
            </p:cNvPr>
            <p:cNvGrpSpPr/>
            <p:nvPr userDrawn="1"/>
          </p:nvGrpSpPr>
          <p:grpSpPr>
            <a:xfrm>
              <a:off x="9777106" y="5899703"/>
              <a:ext cx="336631" cy="361636"/>
              <a:chOff x="9839179" y="5880466"/>
              <a:chExt cx="336631" cy="361636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181223B8-99E4-4BA2-BD45-0CFCA70D28CD}"/>
                  </a:ext>
                </a:extLst>
              </p:cNvPr>
              <p:cNvSpPr txBox="1"/>
              <p:nvPr userDrawn="1"/>
            </p:nvSpPr>
            <p:spPr>
              <a:xfrm>
                <a:off x="9839179" y="6103603"/>
                <a:ext cx="336631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Tokyo</a:t>
                </a: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CE75BEC2-1D81-4F30-A786-C8A994A01400}"/>
                  </a:ext>
                </a:extLst>
              </p:cNvPr>
              <p:cNvSpPr txBox="1"/>
              <p:nvPr userDrawn="1"/>
            </p:nvSpPr>
            <p:spPr>
              <a:xfrm>
                <a:off x="9839179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东京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5B3A5A8-E5A4-4663-9219-FFD474FB64E4}"/>
              </a:ext>
            </a:extLst>
          </p:cNvPr>
          <p:cNvGrpSpPr/>
          <p:nvPr userDrawn="1"/>
        </p:nvGrpSpPr>
        <p:grpSpPr>
          <a:xfrm>
            <a:off x="10027749" y="5899703"/>
            <a:ext cx="638483" cy="361636"/>
            <a:chOff x="10617975" y="5899703"/>
            <a:chExt cx="638483" cy="361636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287ED490-49E9-49E6-909B-F1C841D2C8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17975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F5CDBEE-5387-46C9-A57E-7FEFF27A66E7}"/>
                </a:ext>
              </a:extLst>
            </p:cNvPr>
            <p:cNvGrpSpPr/>
            <p:nvPr userDrawn="1"/>
          </p:nvGrpSpPr>
          <p:grpSpPr>
            <a:xfrm>
              <a:off x="10693803" y="5899703"/>
              <a:ext cx="562655" cy="361636"/>
              <a:chOff x="10693803" y="5880466"/>
              <a:chExt cx="562655" cy="361636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54ADD90-0268-4184-BA33-3E35A9BE91E1}"/>
                  </a:ext>
                </a:extLst>
              </p:cNvPr>
              <p:cNvSpPr txBox="1"/>
              <p:nvPr userDrawn="1"/>
            </p:nvSpPr>
            <p:spPr>
              <a:xfrm>
                <a:off x="10693803" y="6103603"/>
                <a:ext cx="562655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Singapore</a:t>
                </a: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AFFA2874-BC05-4F06-A313-E957BDF1E5D5}"/>
                  </a:ext>
                </a:extLst>
              </p:cNvPr>
              <p:cNvSpPr txBox="1"/>
              <p:nvPr userDrawn="1"/>
            </p:nvSpPr>
            <p:spPr>
              <a:xfrm>
                <a:off x="10693803" y="5880466"/>
                <a:ext cx="461665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新加坡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1" y="2466601"/>
            <a:ext cx="11165839" cy="830997"/>
          </a:xfrm>
        </p:spPr>
        <p:txBody>
          <a:bodyPr lIns="0" tIns="0" rIns="0" bIns="0" anchor="ctr">
            <a:spAutoFit/>
          </a:bodyPr>
          <a:lstStyle>
            <a:lvl1pPr algn="l">
              <a:defRPr lang="zh-CN" altLang="en-US" sz="6000" dirty="0">
                <a:solidFill>
                  <a:srgbClr val="9E1E24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6312" y="3446901"/>
            <a:ext cx="11165838" cy="63962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043E6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1013FA1F-3F36-4F9F-8DD7-CF41786998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3586" y="296424"/>
            <a:ext cx="1532161" cy="2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88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A8CBC7-0EB8-4997-95C5-B2073F25E9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3571"/>
            <a:ext cx="12192000" cy="838200"/>
          </a:xfrm>
        </p:spPr>
        <p:txBody>
          <a:bodyPr>
            <a:noAutofit/>
          </a:bodyPr>
          <a:lstStyle>
            <a:lvl1pPr algn="ctr">
              <a:buNone/>
              <a:defRPr sz="6000" b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D0A6C8EC-73A7-484B-9352-43C429D07C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1611" y="256301"/>
            <a:ext cx="1468286" cy="199114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2DCD2F18-B08D-45C8-ABF0-32561923A6E8}"/>
              </a:ext>
            </a:extLst>
          </p:cNvPr>
          <p:cNvGrpSpPr/>
          <p:nvPr userDrawn="1"/>
        </p:nvGrpSpPr>
        <p:grpSpPr>
          <a:xfrm>
            <a:off x="579143" y="5607843"/>
            <a:ext cx="10677315" cy="945357"/>
            <a:chOff x="579143" y="5607843"/>
            <a:chExt cx="10677315" cy="945357"/>
          </a:xfrm>
        </p:grpSpPr>
        <p:pic>
          <p:nvPicPr>
            <p:cNvPr id="34" name="图片 33" descr="QR 代码&#10;&#10;描述已自动生成">
              <a:extLst>
                <a:ext uri="{FF2B5EF4-FFF2-40B4-BE49-F238E27FC236}">
                  <a16:creationId xmlns:a16="http://schemas.microsoft.com/office/drawing/2014/main" id="{363646CF-CCCC-4590-9520-1E8F7BBEAC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43" y="5607843"/>
              <a:ext cx="945357" cy="945357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2761248-F4B4-4FDA-98C9-1DBAFD869437}"/>
                </a:ext>
              </a:extLst>
            </p:cNvPr>
            <p:cNvSpPr txBox="1"/>
            <p:nvPr userDrawn="1"/>
          </p:nvSpPr>
          <p:spPr>
            <a:xfrm>
              <a:off x="1917395" y="6011272"/>
              <a:ext cx="633187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Hong Kong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87E4676-D804-4DB4-AB37-5BDD5B1BD7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6167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BED05B6-E9D8-489B-B334-6FF524B4FEF2}"/>
                </a:ext>
              </a:extLst>
            </p:cNvPr>
            <p:cNvSpPr txBox="1"/>
            <p:nvPr userDrawn="1"/>
          </p:nvSpPr>
          <p:spPr>
            <a:xfrm>
              <a:off x="3156050" y="6011272"/>
              <a:ext cx="537006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Shenzhen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7C25272-C012-4CE9-AD3F-A82730DAB8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54822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3878E625-88EF-422C-8479-086A1F618BF3}"/>
                </a:ext>
              </a:extLst>
            </p:cNvPr>
            <p:cNvSpPr txBox="1"/>
            <p:nvPr userDrawn="1"/>
          </p:nvSpPr>
          <p:spPr>
            <a:xfrm>
              <a:off x="4298524" y="6011272"/>
              <a:ext cx="511358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Shanghai</a:t>
              </a: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6EE54223-9764-4E7F-AEE2-178C42DF38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97296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B2C5516-9A92-49DF-A64D-D6F53E7A6A88}"/>
                </a:ext>
              </a:extLst>
            </p:cNvPr>
            <p:cNvSpPr txBox="1"/>
            <p:nvPr userDrawn="1"/>
          </p:nvSpPr>
          <p:spPr>
            <a:xfrm>
              <a:off x="5415350" y="6011272"/>
              <a:ext cx="408766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Suzhou</a:t>
              </a: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0F1A199-D4B6-47BB-B764-3BD0FCF0E7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14122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CD6CD03-247F-4386-8B1F-6544E70337E6}"/>
                </a:ext>
              </a:extLst>
            </p:cNvPr>
            <p:cNvSpPr txBox="1"/>
            <p:nvPr userDrawn="1"/>
          </p:nvSpPr>
          <p:spPr>
            <a:xfrm>
              <a:off x="6429584" y="6011272"/>
              <a:ext cx="373500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Beijing</a:t>
              </a: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67E767E-8D09-417E-9564-8C8F1E94FB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28356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810C64C-820F-4AA9-8C54-DF1548CA5B6E}"/>
                </a:ext>
              </a:extLst>
            </p:cNvPr>
            <p:cNvSpPr txBox="1"/>
            <p:nvPr userDrawn="1"/>
          </p:nvSpPr>
          <p:spPr>
            <a:xfrm>
              <a:off x="7408552" y="6011272"/>
              <a:ext cx="569067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Hangzhou</a:t>
              </a: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8861896C-2CD4-4131-BAB5-0E186ADFCC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07324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F95D1E1-AD46-4AF0-BF61-1CADDFF9986A}"/>
                </a:ext>
              </a:extLst>
            </p:cNvPr>
            <p:cNvSpPr txBox="1"/>
            <p:nvPr userDrawn="1"/>
          </p:nvSpPr>
          <p:spPr>
            <a:xfrm>
              <a:off x="8583087" y="6011272"/>
              <a:ext cx="613951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Chongqing</a:t>
              </a: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49F7C2D-2563-43CA-A8F2-E2139609FC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81859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E31131D-4F01-4FEA-9367-79751316D7E4}"/>
                </a:ext>
              </a:extLst>
            </p:cNvPr>
            <p:cNvSpPr txBox="1"/>
            <p:nvPr userDrawn="1"/>
          </p:nvSpPr>
          <p:spPr>
            <a:xfrm>
              <a:off x="9777106" y="6011272"/>
              <a:ext cx="336631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Tokyo</a:t>
              </a: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65527F6B-B014-41D0-B3B7-58C7BF26F1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1278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1173F1DD-1D9B-478D-B8C5-23A1B58EB7FC}"/>
                </a:ext>
              </a:extLst>
            </p:cNvPr>
            <p:cNvSpPr txBox="1"/>
            <p:nvPr userDrawn="1"/>
          </p:nvSpPr>
          <p:spPr>
            <a:xfrm>
              <a:off x="10693803" y="6011272"/>
              <a:ext cx="562655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Singapore</a:t>
              </a:r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6A02D69-279F-4D01-9F1B-1634B3CD47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17975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559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1714"/>
            <a:ext cx="12191996" cy="6854571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5089"/>
            <a:ext cx="1807105" cy="190222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77610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15484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kern="1900" dirty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277610" y="3213099"/>
            <a:ext cx="160866" cy="45719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64965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64970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7610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64965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64970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77610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64965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64970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131719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9979124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9979129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131719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9979124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9979129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1719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9979124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9979129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1714"/>
            <a:ext cx="12191996" cy="6854571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77610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15484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kern="1900" dirty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277610" y="3213099"/>
            <a:ext cx="160866" cy="45719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64965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64970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7610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64965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64970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77610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64965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64970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131719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9979124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9979129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131719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9979124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9979129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1719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9979124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9979129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BF9A8CE9-9AFD-47C3-B2DB-78F30F336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806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9" y="339724"/>
            <a:ext cx="1799191" cy="186123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936038" y="50625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8936038" y="55451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936038" y="50625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8936038" y="55451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0AFA614-90D1-44FE-B822-8B62FA6D87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140" y="312521"/>
            <a:ext cx="1518643" cy="20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8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+内容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23849" y="1018096"/>
            <a:ext cx="11572875" cy="557066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C33C15E-9374-463F-8A28-104905E97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+内容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23849" y="1018096"/>
            <a:ext cx="11572875" cy="557066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ACA307BD-A9BB-4E4C-AC9B-DABABAAF2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4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BC90E83A-7E26-4328-B48A-2460FB392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849" y="1253765"/>
            <a:ext cx="11572875" cy="49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D95F68E-79D5-4913-8F3B-5713DA9BBA72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59" r:id="rId4"/>
    <p:sldLayoutId id="2147483651" r:id="rId5"/>
    <p:sldLayoutId id="2147483660" r:id="rId6"/>
    <p:sldLayoutId id="2147483652" r:id="rId7"/>
    <p:sldLayoutId id="2147483661" r:id="rId8"/>
    <p:sldLayoutId id="2147483653" r:id="rId9"/>
    <p:sldLayoutId id="2147483662" r:id="rId10"/>
    <p:sldLayoutId id="2147483654" r:id="rId11"/>
    <p:sldLayoutId id="2147483663" r:id="rId12"/>
    <p:sldLayoutId id="2147483655" r:id="rId13"/>
    <p:sldLayoutId id="2147483664" r:id="rId14"/>
    <p:sldLayoutId id="2147483656" r:id="rId15"/>
    <p:sldLayoutId id="2147483665" r:id="rId16"/>
    <p:sldLayoutId id="2147483657" r:id="rId17"/>
    <p:sldLayoutId id="2147483666" r:id="rId18"/>
    <p:sldLayoutId id="2147483658" r:id="rId19"/>
    <p:sldLayoutId id="214748366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2" y="2532804"/>
            <a:ext cx="11165839" cy="1828193"/>
          </a:xfrm>
        </p:spPr>
        <p:txBody>
          <a:bodyPr/>
          <a:lstStyle/>
          <a:p>
            <a:r>
              <a:rPr lang="zh-CN" altLang="en-US" dirty="0"/>
              <a:t>手机铜箔检测解决方案</a:t>
            </a:r>
            <a:br>
              <a:rPr kumimoji="0" lang="en-US" altLang="zh-CN" sz="7200" u="none" strike="noStrike" kern="1200" cap="none" spc="30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zh-CN" altLang="en-US" sz="7200" dirty="0"/>
          </a:p>
        </p:txBody>
      </p:sp>
      <p:sp>
        <p:nvSpPr>
          <p:cNvPr id="3" name="文本占位符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altLang="en-US" spc="1200" dirty="0"/>
              <a:t>专注先进智能制造与数智创新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软件介绍</a:t>
            </a:r>
            <a:r>
              <a:rPr lang="en-US" altLang="zh-CN" dirty="0"/>
              <a:t>|</a:t>
            </a:r>
            <a:r>
              <a:rPr lang="zh-CN" altLang="en-US" dirty="0"/>
              <a:t>主界面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9EC0241-6977-4C3D-BFF0-254D9693539E}"/>
              </a:ext>
            </a:extLst>
          </p:cNvPr>
          <p:cNvGrpSpPr/>
          <p:nvPr/>
        </p:nvGrpSpPr>
        <p:grpSpPr>
          <a:xfrm>
            <a:off x="323849" y="1199971"/>
            <a:ext cx="8803373" cy="5066605"/>
            <a:chOff x="139440" y="948301"/>
            <a:chExt cx="9217626" cy="522174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1176423-75AF-4C4F-9D75-AAF4D0A71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440" y="948301"/>
              <a:ext cx="9199870" cy="491138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09F40FB-BDBA-421B-82A8-E0087AC94F62}"/>
                </a:ext>
              </a:extLst>
            </p:cNvPr>
            <p:cNvSpPr txBox="1"/>
            <p:nvPr/>
          </p:nvSpPr>
          <p:spPr>
            <a:xfrm>
              <a:off x="656944" y="10058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2E75B6"/>
                  </a:solidFill>
                </a:rPr>
                <a:t>①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AB1C36C-B8E6-4923-9884-5E9399D35EF8}"/>
                </a:ext>
              </a:extLst>
            </p:cNvPr>
            <p:cNvSpPr/>
            <p:nvPr/>
          </p:nvSpPr>
          <p:spPr>
            <a:xfrm>
              <a:off x="139440" y="979229"/>
              <a:ext cx="544141" cy="36933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0A7AE56-4212-44D2-B9F6-F5286C9C58AA}"/>
                </a:ext>
              </a:extLst>
            </p:cNvPr>
            <p:cNvSpPr/>
            <p:nvPr/>
          </p:nvSpPr>
          <p:spPr>
            <a:xfrm>
              <a:off x="139440" y="1384073"/>
              <a:ext cx="7344436" cy="41804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FCE9821-9870-4681-B166-D582278CEA15}"/>
                </a:ext>
              </a:extLst>
            </p:cNvPr>
            <p:cNvSpPr txBox="1"/>
            <p:nvPr/>
          </p:nvSpPr>
          <p:spPr>
            <a:xfrm>
              <a:off x="3622087" y="10236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FF00D98-DABB-4DD3-86BB-3BBBDB55D245}"/>
                </a:ext>
              </a:extLst>
            </p:cNvPr>
            <p:cNvSpPr/>
            <p:nvPr/>
          </p:nvSpPr>
          <p:spPr>
            <a:xfrm>
              <a:off x="139440" y="5597109"/>
              <a:ext cx="9199870" cy="29809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33D562A-F46A-4D7B-AE95-EF25F60F5A8D}"/>
                </a:ext>
              </a:extLst>
            </p:cNvPr>
            <p:cNvSpPr txBox="1"/>
            <p:nvPr/>
          </p:nvSpPr>
          <p:spPr>
            <a:xfrm>
              <a:off x="4451702" y="580071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548235"/>
                  </a:solidFill>
                </a:rPr>
                <a:t>③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45A0D1D-FD50-4B32-BEFD-5ABE13A8FAF6}"/>
                </a:ext>
              </a:extLst>
            </p:cNvPr>
            <p:cNvSpPr/>
            <p:nvPr/>
          </p:nvSpPr>
          <p:spPr>
            <a:xfrm>
              <a:off x="7491652" y="1326941"/>
              <a:ext cx="1847658" cy="3693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DB6FE3B-7F02-42AB-9BCF-18D88301455D}"/>
                </a:ext>
              </a:extLst>
            </p:cNvPr>
            <p:cNvSpPr txBox="1"/>
            <p:nvPr/>
          </p:nvSpPr>
          <p:spPr>
            <a:xfrm>
              <a:off x="8185215" y="10058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C000"/>
                  </a:solidFill>
                </a:rPr>
                <a:t>④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73ADFD9-2D3A-467F-9838-9CFFB773CAD3}"/>
                </a:ext>
              </a:extLst>
            </p:cNvPr>
            <p:cNvSpPr/>
            <p:nvPr/>
          </p:nvSpPr>
          <p:spPr>
            <a:xfrm>
              <a:off x="7509408" y="1731785"/>
              <a:ext cx="1847658" cy="383869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07195AA-A4DD-4508-97DD-8EA1B7297740}"/>
                </a:ext>
              </a:extLst>
            </p:cNvPr>
            <p:cNvSpPr txBox="1"/>
            <p:nvPr/>
          </p:nvSpPr>
          <p:spPr>
            <a:xfrm>
              <a:off x="8256233" y="414856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2060"/>
                  </a:solidFill>
                </a:rPr>
                <a:t>⑤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7F22529-016F-40E3-8EF9-5136614F8FFA}"/>
              </a:ext>
            </a:extLst>
          </p:cNvPr>
          <p:cNvSpPr txBox="1"/>
          <p:nvPr/>
        </p:nvSpPr>
        <p:spPr>
          <a:xfrm>
            <a:off x="9207816" y="1229980"/>
            <a:ext cx="2900294" cy="263418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设置管理（参数等</a:t>
            </a:r>
            <a:r>
              <a:rPr lang="en-US" altLang="zh-CN" sz="1600" dirty="0"/>
              <a:t>……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显示主界面，图像监视，本地图片分析等</a:t>
            </a:r>
            <a:r>
              <a:rPr lang="en-US" altLang="zh-CN" sz="1600" dirty="0"/>
              <a:t>……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工控机状态检测，</a:t>
            </a:r>
            <a:r>
              <a:rPr lang="en-US" altLang="zh-CN" sz="1600" dirty="0"/>
              <a:t>NG</a:t>
            </a:r>
            <a:r>
              <a:rPr lang="zh-CN" altLang="en-US" sz="1600" dirty="0"/>
              <a:t>状况提示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开始</a:t>
            </a:r>
            <a:r>
              <a:rPr lang="en-US" altLang="zh-CN" sz="1600" dirty="0"/>
              <a:t>/</a:t>
            </a:r>
            <a:r>
              <a:rPr lang="zh-CN" altLang="en-US" sz="1600" dirty="0"/>
              <a:t>停止运行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数据记录、分析和日志</a:t>
            </a:r>
          </a:p>
        </p:txBody>
      </p:sp>
    </p:spTree>
    <p:extLst>
      <p:ext uri="{BB962C8B-B14F-4D97-AF65-F5344CB8AC3E}">
        <p14:creationId xmlns:p14="http://schemas.microsoft.com/office/powerpoint/2010/main" val="56761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软件介绍</a:t>
            </a:r>
            <a:r>
              <a:rPr lang="en-US" altLang="zh-CN" dirty="0"/>
              <a:t>|</a:t>
            </a:r>
            <a:r>
              <a:rPr lang="zh-CN" altLang="en-US" dirty="0"/>
              <a:t>设置界面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C475D71-5546-4745-9AEC-335F4D4B2F89}"/>
              </a:ext>
            </a:extLst>
          </p:cNvPr>
          <p:cNvGrpSpPr/>
          <p:nvPr/>
        </p:nvGrpSpPr>
        <p:grpSpPr>
          <a:xfrm>
            <a:off x="323849" y="1162978"/>
            <a:ext cx="8887263" cy="5187487"/>
            <a:chOff x="167214" y="1162979"/>
            <a:chExt cx="9066270" cy="55045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86C4AC7-362B-4ED3-BF01-E18414B7D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214" y="1162979"/>
              <a:ext cx="9066270" cy="5504521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09F40FB-BDBA-421B-82A8-E0087AC94F62}"/>
                </a:ext>
              </a:extLst>
            </p:cNvPr>
            <p:cNvSpPr txBox="1"/>
            <p:nvPr/>
          </p:nvSpPr>
          <p:spPr>
            <a:xfrm>
              <a:off x="603676" y="28408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2E75B6"/>
                  </a:solidFill>
                </a:rPr>
                <a:t>①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AB1C36C-B8E6-4923-9884-5E9399D35EF8}"/>
                </a:ext>
              </a:extLst>
            </p:cNvPr>
            <p:cNvSpPr/>
            <p:nvPr/>
          </p:nvSpPr>
          <p:spPr>
            <a:xfrm>
              <a:off x="248575" y="1244569"/>
              <a:ext cx="1127464" cy="1596283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0A7AE56-4212-44D2-B9F6-F5286C9C58AA}"/>
                </a:ext>
              </a:extLst>
            </p:cNvPr>
            <p:cNvSpPr/>
            <p:nvPr/>
          </p:nvSpPr>
          <p:spPr>
            <a:xfrm>
              <a:off x="1455637" y="1572789"/>
              <a:ext cx="7608464" cy="44297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FCE9821-9870-4681-B166-D582278CEA15}"/>
                </a:ext>
              </a:extLst>
            </p:cNvPr>
            <p:cNvSpPr txBox="1"/>
            <p:nvPr/>
          </p:nvSpPr>
          <p:spPr>
            <a:xfrm>
              <a:off x="5007004" y="154472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FF00D98-DABB-4DD3-86BB-3BBBDB55D245}"/>
                </a:ext>
              </a:extLst>
            </p:cNvPr>
            <p:cNvSpPr/>
            <p:nvPr/>
          </p:nvSpPr>
          <p:spPr>
            <a:xfrm>
              <a:off x="7528264" y="6111366"/>
              <a:ext cx="1535837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33D562A-F46A-4D7B-AE95-EF25F60F5A8D}"/>
                </a:ext>
              </a:extLst>
            </p:cNvPr>
            <p:cNvSpPr txBox="1"/>
            <p:nvPr/>
          </p:nvSpPr>
          <p:spPr>
            <a:xfrm>
              <a:off x="6957238" y="61338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548235"/>
                  </a:solidFill>
                </a:rPr>
                <a:t>③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7F22529-016F-40E3-8EF9-5136614F8FFA}"/>
              </a:ext>
            </a:extLst>
          </p:cNvPr>
          <p:cNvSpPr txBox="1"/>
          <p:nvPr/>
        </p:nvSpPr>
        <p:spPr>
          <a:xfrm>
            <a:off x="9332597" y="1162978"/>
            <a:ext cx="2455799" cy="230832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+mj-lt"/>
              <a:buAutoNum type="arabicPeriod"/>
              <a:defRPr sz="1600"/>
            </a:lvl1pPr>
          </a:lstStyle>
          <a:p>
            <a:r>
              <a:rPr lang="zh-CN" altLang="en-US" dirty="0"/>
              <a:t>设置页面切换（本项目共有四个设置页面）</a:t>
            </a:r>
            <a:endParaRPr lang="en-US" altLang="zh-CN" dirty="0"/>
          </a:p>
          <a:p>
            <a:r>
              <a:rPr lang="zh-CN" altLang="en-US" dirty="0"/>
              <a:t>设置页面（此页面为图像保存设置，具体内容可以增删修改）</a:t>
            </a:r>
            <a:endParaRPr lang="en-US" altLang="zh-CN" dirty="0"/>
          </a:p>
          <a:p>
            <a:r>
              <a:rPr lang="zh-CN" altLang="en-US" dirty="0"/>
              <a:t>保存取消</a:t>
            </a:r>
          </a:p>
        </p:txBody>
      </p:sp>
    </p:spTree>
    <p:extLst>
      <p:ext uri="{BB962C8B-B14F-4D97-AF65-F5344CB8AC3E}">
        <p14:creationId xmlns:p14="http://schemas.microsoft.com/office/powerpoint/2010/main" val="162210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算法实现</a:t>
            </a:r>
          </a:p>
        </p:txBody>
      </p:sp>
    </p:spTree>
    <p:extLst>
      <p:ext uri="{BB962C8B-B14F-4D97-AF65-F5344CB8AC3E}">
        <p14:creationId xmlns:p14="http://schemas.microsoft.com/office/powerpoint/2010/main" val="335083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072F9C4-99C7-4F4E-8715-808405DC6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14" y="2554584"/>
            <a:ext cx="8124971" cy="42795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206017-1A85-4214-AB55-5CE5C83D2610}"/>
              </a:ext>
            </a:extLst>
          </p:cNvPr>
          <p:cNvSpPr txBox="1"/>
          <p:nvPr/>
        </p:nvSpPr>
        <p:spPr>
          <a:xfrm>
            <a:off x="323849" y="1028397"/>
            <a:ext cx="11387182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     对输入的贴前图片，分割模型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目前可以识别出图片中是否存在“凹凸点和形变”、“划痕”、“气泡”这三个缺陷，利用深度学习算法将这三个缺陷从原图中分割出来。分割模型能做到这一点，是基于模型内部的特征混合结构。对任意一个图片，模型会先提取其纹理及结构特征，再对这些特征进行多尺度融合。在获得这一融合特征以后，经过特殊设计的判别器对每个像素所属的类别进行分类，达到分割的效果。</a:t>
            </a:r>
          </a:p>
        </p:txBody>
      </p:sp>
    </p:spTree>
    <p:extLst>
      <p:ext uri="{BB962C8B-B14F-4D97-AF65-F5344CB8AC3E}">
        <p14:creationId xmlns:p14="http://schemas.microsoft.com/office/powerpoint/2010/main" val="42180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检测效果</a:t>
            </a:r>
          </a:p>
        </p:txBody>
      </p:sp>
    </p:spTree>
    <p:extLst>
      <p:ext uri="{BB962C8B-B14F-4D97-AF65-F5344CB8AC3E}">
        <p14:creationId xmlns:p14="http://schemas.microsoft.com/office/powerpoint/2010/main" val="75458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检测效果</a:t>
            </a:r>
          </a:p>
        </p:txBody>
      </p: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FBC581AE-111C-4A7A-A074-7D5431838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435057"/>
              </p:ext>
            </p:extLst>
          </p:nvPr>
        </p:nvGraphicFramePr>
        <p:xfrm>
          <a:off x="323849" y="884121"/>
          <a:ext cx="11504628" cy="3605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22C94AB0-FFD7-461C-AC38-59AFF01DE921}"/>
              </a:ext>
            </a:extLst>
          </p:cNvPr>
          <p:cNvSpPr/>
          <p:nvPr/>
        </p:nvSpPr>
        <p:spPr>
          <a:xfrm>
            <a:off x="323849" y="4489969"/>
            <a:ext cx="11504628" cy="2112167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图片左侧为</a:t>
            </a:r>
            <a:r>
              <a:rPr lang="zh-CN" altLang="en-US" sz="1600" b="1" u="sng" dirty="0"/>
              <a:t>标注示意图</a:t>
            </a:r>
            <a:r>
              <a:rPr lang="zh-CN" altLang="en-US" sz="1600" dirty="0"/>
              <a:t>、右侧为模型</a:t>
            </a:r>
            <a:r>
              <a:rPr lang="zh-CN" altLang="en-US" sz="1600" b="1" u="sng" dirty="0"/>
              <a:t>检测结果图</a:t>
            </a:r>
            <a:endParaRPr lang="en-US" altLang="zh-CN" sz="1600" b="1" u="sng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黑色标注对应</a:t>
            </a:r>
            <a:r>
              <a:rPr lang="zh-CN" altLang="en-US" sz="1600" b="1" u="sng" dirty="0"/>
              <a:t>凹凸点和形变</a:t>
            </a:r>
            <a:r>
              <a:rPr lang="zh-CN" altLang="en-US" sz="1600" dirty="0"/>
              <a:t>、蓝色标注对应</a:t>
            </a:r>
            <a:r>
              <a:rPr lang="zh-CN" altLang="en-US" sz="1600" b="1" u="sng" dirty="0"/>
              <a:t>划痕</a:t>
            </a:r>
            <a:r>
              <a:rPr lang="zh-CN" altLang="en-US" sz="1600" dirty="0"/>
              <a:t>、红色标注对应</a:t>
            </a:r>
            <a:r>
              <a:rPr lang="zh-CN" altLang="en-US" sz="1600" b="1" u="sng" dirty="0"/>
              <a:t>气泡</a:t>
            </a:r>
            <a:endParaRPr lang="en-US" altLang="zh-CN" sz="1600" b="1" u="sng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图像数据来源基于贴前工位</a:t>
            </a: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24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164965" y="3938288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关于思谋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164965" y="4791017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项目需求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7"/>
          </p:nvPr>
        </p:nvSpPr>
        <p:spPr>
          <a:xfrm>
            <a:off x="7164965" y="5641161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方案设计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/>
          </p:nvPr>
        </p:nvSpPr>
        <p:spPr>
          <a:xfrm>
            <a:off x="9979124" y="3931109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软件介绍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9979123" y="4791016"/>
            <a:ext cx="1815797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算法实现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6"/>
          </p:nvPr>
        </p:nvSpPr>
        <p:spPr>
          <a:xfrm>
            <a:off x="9979124" y="5641161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检测效果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关于思谋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思谋科技</a:t>
            </a:r>
          </a:p>
        </p:txBody>
      </p:sp>
      <p:sp>
        <p:nvSpPr>
          <p:cNvPr id="5" name="内容占位符 3"/>
          <p:cNvSpPr txBox="1"/>
          <p:nvPr/>
        </p:nvSpPr>
        <p:spPr>
          <a:xfrm>
            <a:off x="323849" y="1470349"/>
            <a:ext cx="5610227" cy="48637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思谋科技（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SmartMore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专注先进技术赋能的智能制造与数智创新，以“致力持续创新，创造卓越价值”为使命，旨在引领制造产业优化、机器视觉等前沿技术研究，持续打造更具拓展性和普惠价值的智能工业和数智创新平台，推动探索数字化转型和智能化升级的创新未来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目前，思谋科技已通过自研的智能工业平台、智能传感器产品以及智能一体化设备，服务了卡尔蔡司、空客、博世、佳能、大陆集团、舍弗勒、宝洁、联合利华等来自全球的超过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家行业头部企业，以技术促进更高效、更灵活、更先进智造的发展；此外，思谋还不断拓宽智造外延，基于“智造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平台与数智化解决方案，逐步在交通、广电、文旅、环境等多领域落地数智化服务。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思谋科技由计算机视觉国际顶尖专家、香港中文大学终身教授、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Fellow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贾佳亚创立，公司已在香港、深圳、上海、北京、苏州、杭州、重庆、新加坡和日本东京等多地设有前沿技术研发与商务中心。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" b="2461"/>
          <a:stretch>
            <a:fillRect/>
          </a:stretch>
        </p:blipFill>
        <p:spPr>
          <a:xfrm>
            <a:off x="6743700" y="1384705"/>
            <a:ext cx="5247998" cy="5007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项目需求</a:t>
            </a:r>
          </a:p>
        </p:txBody>
      </p:sp>
    </p:spTree>
    <p:extLst>
      <p:ext uri="{BB962C8B-B14F-4D97-AF65-F5344CB8AC3E}">
        <p14:creationId xmlns:p14="http://schemas.microsoft.com/office/powerpoint/2010/main" val="286808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项目需求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D442ED5-9F05-4F33-9670-326E427E4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00062"/>
              </p:ext>
            </p:extLst>
          </p:nvPr>
        </p:nvGraphicFramePr>
        <p:xfrm>
          <a:off x="441295" y="1644119"/>
          <a:ext cx="8915400" cy="53149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93281351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810411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5493103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71326029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10080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产品类型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最小尺寸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最大尺寸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检测时间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126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矩形产品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40.1mm*115.48mm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250*210mm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视觉检测时间小于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2S,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包含运动扫描的情况小于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233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矩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圆形产品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25.4mm*25.4mm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195mm*145mm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35895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4EF5458-225A-47A1-ABF3-DE3C8A667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881882"/>
              </p:ext>
            </p:extLst>
          </p:nvPr>
        </p:nvGraphicFramePr>
        <p:xfrm>
          <a:off x="441295" y="3269071"/>
          <a:ext cx="8937597" cy="2171700"/>
        </p:xfrm>
        <a:graphic>
          <a:graphicData uri="http://schemas.openxmlformats.org/drawingml/2006/table">
            <a:tbl>
              <a:tblPr/>
              <a:tblGrid>
                <a:gridCol w="1256850">
                  <a:extLst>
                    <a:ext uri="{9D8B030D-6E8A-4147-A177-3AD203B41FA5}">
                      <a16:colId xmlns:a16="http://schemas.microsoft.com/office/drawing/2014/main" val="4259083342"/>
                    </a:ext>
                  </a:extLst>
                </a:gridCol>
                <a:gridCol w="1358413">
                  <a:extLst>
                    <a:ext uri="{9D8B030D-6E8A-4147-A177-3AD203B41FA5}">
                      <a16:colId xmlns:a16="http://schemas.microsoft.com/office/drawing/2014/main" val="2929735609"/>
                    </a:ext>
                  </a:extLst>
                </a:gridCol>
                <a:gridCol w="1523454">
                  <a:extLst>
                    <a:ext uri="{9D8B030D-6E8A-4147-A177-3AD203B41FA5}">
                      <a16:colId xmlns:a16="http://schemas.microsoft.com/office/drawing/2014/main" val="428120672"/>
                    </a:ext>
                  </a:extLst>
                </a:gridCol>
                <a:gridCol w="1650409">
                  <a:extLst>
                    <a:ext uri="{9D8B030D-6E8A-4147-A177-3AD203B41FA5}">
                      <a16:colId xmlns:a16="http://schemas.microsoft.com/office/drawing/2014/main" val="1246292700"/>
                    </a:ext>
                  </a:extLst>
                </a:gridCol>
                <a:gridCol w="3148471">
                  <a:extLst>
                    <a:ext uri="{9D8B030D-6E8A-4147-A177-3AD203B41FA5}">
                      <a16:colId xmlns:a16="http://schemas.microsoft.com/office/drawing/2014/main" val="381625656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缺陷名称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缺陷类型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缺陷描述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检出要求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后处理要求（具体待定）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3581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凹凸点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异物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Alarm（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红色）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铜箔上的点状缺陷，颜色为黑色或白色。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面积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直径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计数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824425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形变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Alarm（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红色）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铜箔凹痕，刺伤，撕裂，皱纹产生的形变，有明显深度信息。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无后处理（待定）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4325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气泡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黄色）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铜箔膜与铜箔不贴合产生的白色气泡，多在铜箔边缘以及相机极片附近。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区域标定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面积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66680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划痕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黄色）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铜箔膜上或膜下的划痕，不产生深度信息。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长度 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 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计数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待定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)——&gt;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08117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5F8DC40-C28D-4BEE-8A47-8CE2C9508A99}"/>
              </a:ext>
            </a:extLst>
          </p:cNvPr>
          <p:cNvSpPr txBox="1"/>
          <p:nvPr/>
        </p:nvSpPr>
        <p:spPr>
          <a:xfrm>
            <a:off x="323849" y="1190873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1.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产品信息及检测时间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106695-245B-4074-8B72-C830AA79BD2F}"/>
              </a:ext>
            </a:extLst>
          </p:cNvPr>
          <p:cNvSpPr txBox="1"/>
          <p:nvPr/>
        </p:nvSpPr>
        <p:spPr>
          <a:xfrm>
            <a:off x="323849" y="2820920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缺陷定义及检出要求</a:t>
            </a:r>
          </a:p>
        </p:txBody>
      </p:sp>
    </p:spTree>
    <p:extLst>
      <p:ext uri="{BB962C8B-B14F-4D97-AF65-F5344CB8AC3E}">
        <p14:creationId xmlns:p14="http://schemas.microsoft.com/office/powerpoint/2010/main" val="367259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方案设计</a:t>
            </a:r>
          </a:p>
        </p:txBody>
      </p:sp>
    </p:spTree>
    <p:extLst>
      <p:ext uri="{BB962C8B-B14F-4D97-AF65-F5344CB8AC3E}">
        <p14:creationId xmlns:p14="http://schemas.microsoft.com/office/powerpoint/2010/main" val="86829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D62D63-B8E6-4A33-AF46-23DB5D4B1FC8}"/>
              </a:ext>
            </a:extLst>
          </p:cNvPr>
          <p:cNvSpPr txBox="1"/>
          <p:nvPr/>
        </p:nvSpPr>
        <p:spPr>
          <a:xfrm>
            <a:off x="7502044" y="662522"/>
            <a:ext cx="3984116" cy="490390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/>
              <a:t>说明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CN Normal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思源黑体 CN Normal"/>
              <a:cs typeface="+mn-cs"/>
            </a:endParaRPr>
          </a:p>
          <a:p>
            <a:pPr marL="285750" marR="0" lvl="0" indent="-28575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CN Normal"/>
                <a:cs typeface="+mn-cs"/>
                <a:sym typeface="Helvetica Neue Medium"/>
              </a:rPr>
              <a:t>相机与光源上下左右可做调节</a:t>
            </a:r>
          </a:p>
          <a:p>
            <a:pPr marL="285750" marR="0" lvl="0" indent="-28575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CN Normal"/>
                <a:cs typeface="+mn-cs"/>
                <a:sym typeface="Helvetica Neue Medium"/>
              </a:rPr>
              <a:t>视野220mm，工作距离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CN Normal"/>
                <a:cs typeface="+mn-cs"/>
                <a:sym typeface="Helvetica Neue Medium"/>
              </a:rPr>
              <a:t>177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CN Normal"/>
                <a:cs typeface="+mn-cs"/>
                <a:sym typeface="Helvetica Neue Medium"/>
              </a:rPr>
              <a:t>mm左右</a:t>
            </a:r>
          </a:p>
          <a:p>
            <a:pPr marL="285750" marR="0" lvl="0" indent="-28575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CN Normal"/>
                <a:cs typeface="+mn-cs"/>
                <a:sym typeface="Helvetica Neue Medium"/>
              </a:rPr>
              <a:t>单一打光取图效果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思源黑体 CN Normal"/>
              <a:cs typeface="+mn-cs"/>
              <a:sym typeface="Helvetica Neue Medium"/>
            </a:endParaRPr>
          </a:p>
          <a:p>
            <a:pPr marL="285750" indent="-285750" defTabSz="825500" hangingPunct="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CN Normal"/>
                <a:cs typeface="+mn-cs"/>
                <a:sym typeface="Helvetica Neue Medium"/>
              </a:rPr>
              <a:t>缺陷属于凹凸的类型，属于一种立体感缺陷，产品本身是种平面，类似我们去看这凹坑缺陷的时候，产品稍微翘起来看会更明显，相当于相机属于一种倾斜状态，然后光斑处于一种明暗交界处，所以采用平行同轴线光，同时相机倾斜一点角度，使缺陷处于明暗之间，就能更好的呈现出</a:t>
            </a:r>
          </a:p>
          <a:p>
            <a:pPr marL="285750" marR="0" lvl="0" indent="-28575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思源黑体 CN Normal"/>
              <a:cs typeface="+mn-cs"/>
              <a:sym typeface="Helvetica Neue Mediu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7F65AA-EC2F-44CC-8C9C-95D75EC7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0" y="1077417"/>
            <a:ext cx="5732278" cy="57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0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软件介绍</a:t>
            </a:r>
          </a:p>
        </p:txBody>
      </p:sp>
    </p:spTree>
    <p:extLst>
      <p:ext uri="{BB962C8B-B14F-4D97-AF65-F5344CB8AC3E}">
        <p14:creationId xmlns:p14="http://schemas.microsoft.com/office/powerpoint/2010/main" val="281656751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882</Words>
  <Application>Microsoft Office PowerPoint</Application>
  <PresentationFormat>宽屏</PresentationFormat>
  <Paragraphs>107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微软雅黑</vt:lpstr>
      <vt:lpstr>Arial</vt:lpstr>
      <vt:lpstr>Wingdings</vt:lpstr>
      <vt:lpstr>自定义设计方案</vt:lpstr>
      <vt:lpstr>手机铜箔检测解决方案 </vt:lpstr>
      <vt:lpstr>PowerPoint 演示文稿</vt:lpstr>
      <vt:lpstr>PowerPoint 演示文稿</vt:lpstr>
      <vt:lpstr>思谋科技</vt:lpstr>
      <vt:lpstr>PowerPoint 演示文稿</vt:lpstr>
      <vt:lpstr>项目需求 </vt:lpstr>
      <vt:lpstr>PowerPoint 演示文稿</vt:lpstr>
      <vt:lpstr>方案设计</vt:lpstr>
      <vt:lpstr>PowerPoint 演示文稿</vt:lpstr>
      <vt:lpstr>软件介绍|主界面</vt:lpstr>
      <vt:lpstr>软件介绍|设置界面</vt:lpstr>
      <vt:lpstr>PowerPoint 演示文稿</vt:lpstr>
      <vt:lpstr>算法实现</vt:lpstr>
      <vt:lpstr>PowerPoint 演示文稿</vt:lpstr>
      <vt:lpstr>检测效果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278</cp:revision>
  <dcterms:created xsi:type="dcterms:W3CDTF">2020-12-08T05:45:00Z</dcterms:created>
  <dcterms:modified xsi:type="dcterms:W3CDTF">2022-02-12T06:55:51Z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93F4E8A6F51D4443A55CCB6FE38DD788</vt:lpwstr>
  </property>
  <property fmtid="{D5CDD505-2E9C-101B-9397-08002B2CF9AE}" pid="3" name="KSOProductBuildVer">
    <vt:lpwstr>2052-11.1.0.10700</vt:lpwstr>
  </property>
</Properties>
</file>